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6" r:id="rId2"/>
    <p:sldId id="347" r:id="rId3"/>
    <p:sldId id="361" r:id="rId4"/>
    <p:sldId id="345" r:id="rId5"/>
    <p:sldId id="362" r:id="rId6"/>
    <p:sldId id="354" r:id="rId7"/>
    <p:sldId id="363" r:id="rId8"/>
    <p:sldId id="364" r:id="rId9"/>
    <p:sldId id="357" r:id="rId10"/>
    <p:sldId id="360" r:id="rId11"/>
    <p:sldId id="28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0141-FE8F-4A61-98AC-DACD5516B8D9}" type="datetimeFigureOut">
              <a:rPr lang="cs-CZ" smtClean="0"/>
              <a:t>28.04.2017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ADEB-70D0-42EE-9C7E-FE10A418B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4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85424"/>
            <a:ext cx="1164084" cy="365125"/>
          </a:xfr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1" y="5985425"/>
            <a:ext cx="10514964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99663"/>
            <a:ext cx="1164084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6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555" y="1091953"/>
            <a:ext cx="10138298" cy="5085010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92917"/>
            <a:ext cx="1292469" cy="365125"/>
          </a:xfrm>
        </p:spPr>
        <p:txBody>
          <a:bodyPr/>
          <a:lstStyle>
            <a:lvl1pPr algn="ctr">
              <a:defRPr sz="1000"/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5121" y="6010118"/>
            <a:ext cx="10523844" cy="365125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75243"/>
            <a:ext cx="1292469" cy="365125"/>
          </a:xfrm>
        </p:spPr>
        <p:txBody>
          <a:bodyPr/>
          <a:lstStyle>
            <a:lvl1pPr>
              <a:defRPr sz="1000"/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6556" y="1346230"/>
            <a:ext cx="4904472" cy="4640475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95604" y="1346231"/>
            <a:ext cx="4989250" cy="4640474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58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3708" y="1350956"/>
            <a:ext cx="4813785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3708" y="2174868"/>
            <a:ext cx="4813785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137814" y="1350956"/>
            <a:ext cx="483749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137814" y="2174868"/>
            <a:ext cx="4837492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803708" y="6109398"/>
            <a:ext cx="10171598" cy="212170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pic>
        <p:nvPicPr>
          <p:cNvPr id="10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114841" y="5994400"/>
            <a:ext cx="115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14" name="Zástupný symbol pro číslo snímku 5"/>
          <p:cNvSpPr txBox="1">
            <a:spLocks/>
          </p:cNvSpPr>
          <p:nvPr userDrawn="1"/>
        </p:nvSpPr>
        <p:spPr>
          <a:xfrm>
            <a:off x="120949" y="6409109"/>
            <a:ext cx="114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7597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0335" y="2555666"/>
            <a:ext cx="9791330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5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2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0A1-9BEA-4DDE-B77E-74FAD94F34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5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62470" y="365125"/>
            <a:ext cx="9791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62470" y="1825625"/>
            <a:ext cx="97913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28.04.2017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tn.nova.cz/clanek/smrtelny-uraz-potapec-utonul-v-prazske-tovarne-na-coca-colu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arbuh.cz/media/smrtelny-uraz-na-dole-darko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ted.cz/smrtelny-uraz-padem-ze-strechy-zamku-v-blatne/?liveMode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pinfo.cz/elektrina-dokaze-zabije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atastrofy.meteopress.cz/tagy/pracovni-uraz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782"/>
            <a:ext cx="12192000" cy="8128000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452311" y="5557986"/>
            <a:ext cx="11287378" cy="739447"/>
          </a:xfrm>
          <a:prstGeom prst="rect">
            <a:avLst/>
          </a:prstGeom>
          <a:solidFill>
            <a:srgbClr val="D9D9D9">
              <a:alpha val="53000"/>
            </a:srgb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b="1" dirty="0"/>
              <a:t>28. 4. 2017 Mezinárodní vzpomínkový den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566" y="290645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https://fbcdn-sphotos-a-a.akamaihd.net/hphotos-ak-xfa1/t31.0-8/14195989_1402757349738600_256805822252943024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835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47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Každý smrtelný úraz je velkou tragédií a ztrátou</a:t>
            </a:r>
          </a:p>
        </p:txBody>
      </p:sp>
      <p:sp>
        <p:nvSpPr>
          <p:cNvPr id="7" name="Obdélník 6"/>
          <p:cNvSpPr/>
          <p:nvPr/>
        </p:nvSpPr>
        <p:spPr>
          <a:xfrm>
            <a:off x="8571505" y="1628189"/>
            <a:ext cx="3124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….Život osmatřicetiletého muže si vyžádaly práce na servisu nádrže na technickou vodu v továrně společnosti Coca-Cola v Praze - Kyjích. Muž už z nádrže nevyplaval. I přes veškerou snahu záchranářů se jej nepodařilo oživit…..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http://tn.nova.cz/clanek/smrtelny-uraz-potapec-utonul-v-prazske-tovarne-na-coca-colu.html</a:t>
            </a:r>
            <a:r>
              <a:rPr lang="cs-CZ" dirty="0"/>
              <a:t>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73" y="938337"/>
            <a:ext cx="61817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6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692820"/>
            <a:ext cx="8281360" cy="538976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54532" y="103729"/>
            <a:ext cx="10138298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Každý smrtelný úraz je velkou tragédií a ztrátou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67284" y="6119157"/>
            <a:ext cx="599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http://www.zdarbuh.cz/media/smrtelny-uraz-na-dole-darkov/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05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4" y="740664"/>
            <a:ext cx="9880863" cy="522122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Každý smrtelný úraz je velkou tragédií a ztrátou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10256" y="5961888"/>
            <a:ext cx="84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http://www.jcted.cz/smrtelny-uraz-padem-ze-strechy-zamku-v-blatne/?liveMode=1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41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54532" y="103729"/>
            <a:ext cx="10138298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Každý smrtelný úraz je velkou tragédií a ztrátou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04" y="924496"/>
            <a:ext cx="9757180" cy="484102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131989" y="5966685"/>
            <a:ext cx="480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http://www.bozpinfo.cz/elektrina-dokaze-zabijet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63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4532" y="103729"/>
            <a:ext cx="10138298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Každý smrtelný úraz je velkou tragédií a ztrátou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13697" y="1328634"/>
            <a:ext cx="34837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České Budějovice - Kácení stromů </a:t>
            </a:r>
          </a:p>
          <a:p>
            <a:r>
              <a:rPr lang="cs-CZ" dirty="0"/>
              <a:t>v lese na Novohradsku skončilo tragicky. Tragickou událost </a:t>
            </a:r>
          </a:p>
          <a:p>
            <a:r>
              <a:rPr lang="cs-CZ" dirty="0"/>
              <a:t>od čtvrtku vyšetřují </a:t>
            </a:r>
            <a:r>
              <a:rPr lang="cs-CZ" dirty="0" err="1"/>
              <a:t>trhosvinenští</a:t>
            </a:r>
            <a:r>
              <a:rPr lang="cs-CZ" dirty="0"/>
              <a:t> policisté. Krátce po 16:00 hod. přijali uvedení strážci zákona oznámení o pádu stromu na muže středního věku, nedaleko Nových Hradů. V lesním masívu Jedlice byl další osobou </a:t>
            </a:r>
            <a:r>
              <a:rPr lang="cs-CZ" b="1" dirty="0"/>
              <a:t>nalezen muž</a:t>
            </a:r>
            <a:r>
              <a:rPr lang="cs-CZ" dirty="0"/>
              <a:t> </a:t>
            </a:r>
          </a:p>
          <a:p>
            <a:r>
              <a:rPr lang="cs-CZ" dirty="0"/>
              <a:t>z </a:t>
            </a:r>
            <a:r>
              <a:rPr lang="cs-CZ" dirty="0" err="1"/>
              <a:t>Jílovicka</a:t>
            </a:r>
            <a:r>
              <a:rPr lang="cs-CZ" dirty="0"/>
              <a:t>, který</a:t>
            </a:r>
            <a:r>
              <a:rPr lang="cs-CZ" b="1" dirty="0"/>
              <a:t> při kácení stromů pravděpodobně opomněl tu skutečnost, že fouká silný vítr a může změnit směr dopadu.</a:t>
            </a:r>
            <a:r>
              <a:rPr lang="cs-CZ" dirty="0"/>
              <a:t> To se zřejmě stalo a strom po pádu způsobil muži devastující zranění hlavy.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34" y="818362"/>
            <a:ext cx="6324061" cy="520872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739876" y="6027089"/>
            <a:ext cx="5047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http://katastrofy.meteopress.cz/tagy/pracovni-uraz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00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6816" y="1535996"/>
            <a:ext cx="93085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dirty="0"/>
              <a:t>Nedostatečná komunikace o skutečnosti smrtelného   	pracovního úrazu</a:t>
            </a:r>
          </a:p>
          <a:p>
            <a:endParaRPr lang="cs-CZ" sz="3200" dirty="0"/>
          </a:p>
          <a:p>
            <a:pPr marL="285750" indent="-285750">
              <a:buFontTx/>
              <a:buChar char="-"/>
            </a:pPr>
            <a:r>
              <a:rPr lang="cs-CZ" sz="3200" dirty="0"/>
              <a:t>Nedostatečná komunikace o obětech smrtelných 	pracovních úrazů</a:t>
            </a:r>
          </a:p>
          <a:p>
            <a:endParaRPr lang="cs-CZ" sz="3200" dirty="0"/>
          </a:p>
          <a:p>
            <a:pPr marL="285750" indent="-285750">
              <a:buFontTx/>
              <a:buChar char="-"/>
            </a:pPr>
            <a:r>
              <a:rPr lang="cs-CZ" sz="3200" dirty="0"/>
              <a:t>Nestačí se věnovat veřejně pouze v souvislosti </a:t>
            </a:r>
          </a:p>
          <a:p>
            <a:r>
              <a:rPr lang="cs-CZ" sz="3200" dirty="0"/>
              <a:t>	s Mezinárodním vzpomínkovým dnem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54532" y="103729"/>
            <a:ext cx="10138298" cy="49063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Co můžeme udělat pro zlepšení situace?</a:t>
            </a:r>
          </a:p>
        </p:txBody>
      </p:sp>
    </p:spTree>
    <p:extLst>
      <p:ext uri="{BB962C8B-B14F-4D97-AF65-F5344CB8AC3E}">
        <p14:creationId xmlns:p14="http://schemas.microsoft.com/office/powerpoint/2010/main" val="375902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4829" y="1070845"/>
            <a:ext cx="93085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Každého 3,5 dne zemře při výkonu svého povolání jeden spolupracovník/spolupracovnice. </a:t>
            </a:r>
          </a:p>
          <a:p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Učiňme vše pro to, aby byl zachráněn a ochráněn jeho/její život!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7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18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-prezentace-16-9.potx" id="{B41DBD5B-2C8C-4E7A-A152-87C04558D80B}" vid="{8D04CF6E-51B4-4DBE-A806-70E9CDFCF0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6045</TotalTime>
  <Words>271</Words>
  <Application>Microsoft Office PowerPoint</Application>
  <PresentationFormat>Širokoúhlá obrazovka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Motiv Office</vt:lpstr>
      <vt:lpstr>Prezentace aplikace PowerPoint</vt:lpstr>
      <vt:lpstr>Každý smrtelný úraz je velkou tragédií a ztrátou</vt:lpstr>
      <vt:lpstr>Každý smrtelný úraz je velkou tragédií a ztrátou</vt:lpstr>
      <vt:lpstr>Každý smrtelný úraz je velkou tragédií a ztrátou</vt:lpstr>
      <vt:lpstr>Každý smrtelný úraz je velkou tragédií a ztrátou</vt:lpstr>
      <vt:lpstr>Každý smrtelný úraz je velkou tragédií a ztrátou</vt:lpstr>
      <vt:lpstr>Co můžeme udělat pro zlepšení situace?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ČMKOS</dc:creator>
  <cp:lastModifiedBy>Josef Stredula</cp:lastModifiedBy>
  <cp:revision>188</cp:revision>
  <dcterms:created xsi:type="dcterms:W3CDTF">2015-10-13T09:21:20Z</dcterms:created>
  <dcterms:modified xsi:type="dcterms:W3CDTF">2017-04-28T05:48:29Z</dcterms:modified>
</cp:coreProperties>
</file>